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46"/>
  </p:notesMasterIdLst>
  <p:sldIdLst>
    <p:sldId id="950" r:id="rId2"/>
    <p:sldId id="1059" r:id="rId3"/>
    <p:sldId id="453" r:id="rId4"/>
    <p:sldId id="447" r:id="rId5"/>
    <p:sldId id="448" r:id="rId6"/>
    <p:sldId id="449" r:id="rId7"/>
    <p:sldId id="450" r:id="rId8"/>
    <p:sldId id="451" r:id="rId9"/>
    <p:sldId id="452" r:id="rId10"/>
    <p:sldId id="1292" r:id="rId11"/>
    <p:sldId id="1293" r:id="rId12"/>
    <p:sldId id="1294" r:id="rId13"/>
    <p:sldId id="1295" r:id="rId14"/>
    <p:sldId id="642" r:id="rId15"/>
    <p:sldId id="643" r:id="rId16"/>
    <p:sldId id="644" r:id="rId17"/>
    <p:sldId id="645" r:id="rId18"/>
    <p:sldId id="1224" r:id="rId19"/>
    <p:sldId id="421" r:id="rId20"/>
    <p:sldId id="542" r:id="rId21"/>
    <p:sldId id="543" r:id="rId22"/>
    <p:sldId id="482" r:id="rId23"/>
    <p:sldId id="1296" r:id="rId24"/>
    <p:sldId id="651" r:id="rId25"/>
    <p:sldId id="1297" r:id="rId26"/>
    <p:sldId id="1190" r:id="rId27"/>
    <p:sldId id="1191" r:id="rId28"/>
    <p:sldId id="1192" r:id="rId29"/>
    <p:sldId id="1193" r:id="rId30"/>
    <p:sldId id="1194" r:id="rId31"/>
    <p:sldId id="1195" r:id="rId32"/>
    <p:sldId id="1196" r:id="rId33"/>
    <p:sldId id="526" r:id="rId34"/>
    <p:sldId id="1298" r:id="rId35"/>
    <p:sldId id="954" r:id="rId36"/>
    <p:sldId id="1171" r:id="rId37"/>
    <p:sldId id="1289" r:id="rId38"/>
    <p:sldId id="1243" r:id="rId39"/>
    <p:sldId id="1270" r:id="rId40"/>
    <p:sldId id="1214" r:id="rId41"/>
    <p:sldId id="1291" r:id="rId42"/>
    <p:sldId id="1290" r:id="rId43"/>
    <p:sldId id="1122" r:id="rId44"/>
    <p:sldId id="946" r:id="rId45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Main Service" id="{1F80873B-EF87-4756-A9D6-A147B579BB11}">
          <p14:sldIdLst>
            <p14:sldId id="950"/>
            <p14:sldId id="1059"/>
            <p14:sldId id="453"/>
            <p14:sldId id="447"/>
            <p14:sldId id="448"/>
            <p14:sldId id="449"/>
            <p14:sldId id="450"/>
            <p14:sldId id="451"/>
            <p14:sldId id="452"/>
            <p14:sldId id="1292"/>
            <p14:sldId id="1293"/>
            <p14:sldId id="1294"/>
            <p14:sldId id="1295"/>
            <p14:sldId id="642"/>
            <p14:sldId id="643"/>
            <p14:sldId id="644"/>
            <p14:sldId id="645"/>
            <p14:sldId id="1224"/>
            <p14:sldId id="421"/>
            <p14:sldId id="542"/>
            <p14:sldId id="543"/>
            <p14:sldId id="482"/>
            <p14:sldId id="1296"/>
            <p14:sldId id="651"/>
            <p14:sldId id="1297"/>
            <p14:sldId id="1190"/>
            <p14:sldId id="1191"/>
            <p14:sldId id="1192"/>
            <p14:sldId id="1193"/>
            <p14:sldId id="1194"/>
            <p14:sldId id="1195"/>
            <p14:sldId id="1196"/>
            <p14:sldId id="526"/>
            <p14:sldId id="1298"/>
            <p14:sldId id="954"/>
            <p14:sldId id="1171"/>
            <p14:sldId id="1289"/>
            <p14:sldId id="1243"/>
            <p14:sldId id="1270"/>
            <p14:sldId id="1214"/>
            <p14:sldId id="1291"/>
            <p14:sldId id="1290"/>
            <p14:sldId id="1122"/>
            <p14:sldId id="946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9900"/>
    <a:srgbClr val="E6AF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336" autoAdjust="0"/>
    <p:restoredTop sz="82242" autoAdjust="0"/>
  </p:normalViewPr>
  <p:slideViewPr>
    <p:cSldViewPr>
      <p:cViewPr varScale="1">
        <p:scale>
          <a:sx n="96" d="100"/>
          <a:sy n="96" d="100"/>
        </p:scale>
        <p:origin x="2166" y="84"/>
      </p:cViewPr>
      <p:guideLst>
        <p:guide orient="horz" pos="2160"/>
        <p:guide pos="2880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presProps" Target="presProps.xml"/><Relationship Id="rId50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notesMaster" Target="notesMasters/notesMaster1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media/image1.jpg>
</file>

<file path=ppt/media/image10.png>
</file>

<file path=ppt/media/image11.jpeg>
</file>

<file path=ppt/media/image2.png>
</file>

<file path=ppt/media/image3.jpe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57EAEFC-A9C7-464E-BE3F-33D4DD72E122}" type="datetimeFigureOut">
              <a:rPr lang="en-GB" smtClean="0"/>
              <a:t>12/10/2024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79B61DE-1D46-4752-AF65-FA2C4EB0D1D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571488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79B61DE-1D46-4752-AF65-FA2C4EB0D1D0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6691481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0160187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18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6461795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34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7055040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35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8908317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37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3002976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40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9940770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44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9217487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12/10/2024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12/10/2024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12/10/2024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GB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12/10/2024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12/10/2024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12/10/2024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12/10/2024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12/10/2024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12/10/2024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12/10/2024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12/10/2024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836712"/>
            <a:ext cx="8229600" cy="43690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GB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6EA1CF3-4A15-4CBF-9A5A-6A56C368BE71}" type="datetimeFigureOut">
              <a:rPr lang="en-GB" smtClean="0"/>
              <a:pPr/>
              <a:t>12/10/2024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81FA438-06AA-FBAF-6598-C474F739A20A}"/>
              </a:ext>
            </a:extLst>
          </p:cNvPr>
          <p:cNvSpPr/>
          <p:nvPr userDrawn="1"/>
        </p:nvSpPr>
        <p:spPr>
          <a:xfrm>
            <a:off x="72008" y="5949280"/>
            <a:ext cx="899592" cy="773808"/>
          </a:xfrm>
          <a:prstGeom prst="rect">
            <a:avLst/>
          </a:prstGeom>
          <a:blipFill>
            <a:blip r:embed="rId13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75A119C8-FA69-A36C-A18F-B470565B9C0C}"/>
              </a:ext>
            </a:extLst>
          </p:cNvPr>
          <p:cNvCxnSpPr>
            <a:cxnSpLocks/>
          </p:cNvCxnSpPr>
          <p:nvPr userDrawn="1"/>
        </p:nvCxnSpPr>
        <p:spPr>
          <a:xfrm>
            <a:off x="971600" y="6237312"/>
            <a:ext cx="7715200" cy="0"/>
          </a:xfrm>
          <a:prstGeom prst="line">
            <a:avLst/>
          </a:prstGeom>
          <a:ln w="19050">
            <a:solidFill>
              <a:srgbClr val="FF99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4AFB4C0C-9840-84EC-CAB9-6BA55788BC6D}"/>
              </a:ext>
            </a:extLst>
          </p:cNvPr>
          <p:cNvCxnSpPr>
            <a:cxnSpLocks/>
          </p:cNvCxnSpPr>
          <p:nvPr userDrawn="1"/>
        </p:nvCxnSpPr>
        <p:spPr>
          <a:xfrm>
            <a:off x="457200" y="764704"/>
            <a:ext cx="8229600" cy="0"/>
          </a:xfrm>
          <a:prstGeom prst="line">
            <a:avLst/>
          </a:prstGeom>
          <a:ln w="19050">
            <a:solidFill>
              <a:srgbClr val="FF99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://www.ccli.com/" TargetMode="External"/><Relationship Id="rId2" Type="http://schemas.openxmlformats.org/officeDocument/2006/relationships/hyperlink" Target="https://songselect.ccli.com/about/termsofuse" TargetMode="External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906D2A-5E68-F15C-89E4-2DBC4F4793A3}"/>
              </a:ext>
            </a:extLst>
          </p:cNvPr>
          <p:cNvSpPr txBox="1">
            <a:spLocks/>
          </p:cNvSpPr>
          <p:nvPr/>
        </p:nvSpPr>
        <p:spPr bwMode="auto">
          <a:xfrm>
            <a:off x="457200" y="836712"/>
            <a:ext cx="8229600" cy="4893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 fontScale="90000" lnSpcReduction="10000"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89C6AC8B-4AF1-9B45-6683-F14ED4AE0E1F}"/>
              </a:ext>
            </a:extLst>
          </p:cNvPr>
          <p:cNvSpPr txBox="1">
            <a:spLocks/>
          </p:cNvSpPr>
          <p:nvPr/>
        </p:nvSpPr>
        <p:spPr bwMode="auto">
          <a:xfrm>
            <a:off x="435852" y="1484784"/>
            <a:ext cx="8229600" cy="46805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  <a:t>Cornerstone City Church</a:t>
            </a:r>
            <a:b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</a:b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  <a:t>Peninsula Plus Community</a:t>
            </a:r>
            <a:br>
              <a:rPr kumimoji="0" lang="en-US" sz="32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</a:br>
            <a:br>
              <a:rPr kumimoji="0" lang="en-US" sz="32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</a:br>
            <a:r>
              <a:rPr kumimoji="0" lang="en-US" sz="36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  <a:t>Hoo Are Ya</a:t>
            </a:r>
            <a:b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</a:br>
            <a:endParaRPr kumimoji="0" lang="en-US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2400" dirty="0">
                <a:solidFill>
                  <a:schemeClr val="bg1"/>
                </a:solidFill>
              </a:rPr>
              <a:t>13th October 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  <a:t>2024</a:t>
            </a:r>
          </a:p>
        </p:txBody>
      </p:sp>
    </p:spTree>
    <p:extLst>
      <p:ext uri="{BB962C8B-B14F-4D97-AF65-F5344CB8AC3E}">
        <p14:creationId xmlns:p14="http://schemas.microsoft.com/office/powerpoint/2010/main" val="190252957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5400" dirty="0">
              <a:solidFill>
                <a:schemeClr val="bg1"/>
              </a:solidFill>
            </a:endParaRPr>
          </a:p>
          <a:p>
            <a:r>
              <a:rPr lang="en-GB" sz="4400" b="0" i="0" dirty="0">
                <a:solidFill>
                  <a:srgbClr val="00A3E0"/>
                </a:solidFill>
                <a:effectLst/>
                <a:latin typeface="akagi_probook"/>
              </a:rPr>
              <a:t>Holy</a:t>
            </a:r>
            <a:br>
              <a:rPr lang="en-GB" sz="4400" b="0" i="0" dirty="0">
                <a:solidFill>
                  <a:srgbClr val="00A3E0"/>
                </a:solidFill>
                <a:effectLst/>
                <a:latin typeface="akagi_probook"/>
              </a:rPr>
            </a:br>
            <a:r>
              <a:rPr lang="en-GB" sz="1200" dirty="0">
                <a:solidFill>
                  <a:schemeClr val="bg1"/>
                </a:solidFill>
              </a:rPr>
              <a:t>CCLI Song # 3233773</a:t>
            </a:r>
          </a:p>
          <a:p>
            <a:r>
              <a:rPr lang="en-GB" sz="1200" dirty="0">
                <a:solidFill>
                  <a:schemeClr val="bg1"/>
                </a:solidFill>
              </a:rPr>
              <a:t>Brenton Brown</a:t>
            </a:r>
          </a:p>
          <a:p>
            <a:r>
              <a:rPr lang="en-GB" sz="1200" dirty="0">
                <a:solidFill>
                  <a:schemeClr val="bg1"/>
                </a:solidFill>
              </a:rPr>
              <a:t>© 2001 Vineyard Songs (UK/Eire)</a:t>
            </a:r>
          </a:p>
          <a:p>
            <a:r>
              <a:rPr lang="en-GB" sz="1200" dirty="0">
                <a:solidFill>
                  <a:schemeClr val="bg1"/>
                </a:solidFill>
              </a:rPr>
              <a:t>For use solely with the </a:t>
            </a:r>
            <a:r>
              <a:rPr lang="en-GB" sz="1200" dirty="0" err="1">
                <a:solidFill>
                  <a:schemeClr val="bg1"/>
                </a:solidFill>
              </a:rPr>
              <a:t>SongSelect</a:t>
            </a:r>
            <a:r>
              <a:rPr lang="en-GB" sz="1200" dirty="0">
                <a:solidFill>
                  <a:schemeClr val="bg1"/>
                </a:solidFill>
              </a:rPr>
              <a:t>® Terms of Use. All rights reserved. www.ccli.com</a:t>
            </a:r>
          </a:p>
          <a:p>
            <a:r>
              <a:rPr lang="en-GB" sz="1200" dirty="0">
                <a:solidFill>
                  <a:schemeClr val="bg1"/>
                </a:solidFill>
              </a:rPr>
              <a:t>CCLI Licence No. 33265</a:t>
            </a:r>
          </a:p>
        </p:txBody>
      </p:sp>
    </p:spTree>
    <p:extLst>
      <p:ext uri="{BB962C8B-B14F-4D97-AF65-F5344CB8AC3E}">
        <p14:creationId xmlns:p14="http://schemas.microsoft.com/office/powerpoint/2010/main" val="422876253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03118" y="692696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b="1" dirty="0">
                <a:solidFill>
                  <a:schemeClr val="bg1"/>
                </a:solidFill>
              </a:rPr>
              <a:t>Verse</a:t>
            </a:r>
          </a:p>
          <a:p>
            <a:r>
              <a:rPr lang="en-GB" sz="3600" dirty="0">
                <a:solidFill>
                  <a:schemeClr val="bg1"/>
                </a:solidFill>
              </a:rPr>
              <a:t>Holy </a:t>
            </a:r>
            <a:r>
              <a:rPr lang="en-GB" sz="3600" dirty="0" err="1">
                <a:solidFill>
                  <a:schemeClr val="bg1"/>
                </a:solidFill>
              </a:rPr>
              <a:t>holy</a:t>
            </a:r>
            <a:r>
              <a:rPr lang="en-GB" sz="3600" dirty="0">
                <a:solidFill>
                  <a:schemeClr val="bg1"/>
                </a:solidFill>
              </a:rPr>
              <a:t> God Almighty</a:t>
            </a:r>
          </a:p>
          <a:p>
            <a:r>
              <a:rPr lang="en-GB" sz="3600" dirty="0">
                <a:solidFill>
                  <a:schemeClr val="bg1"/>
                </a:solidFill>
              </a:rPr>
              <a:t>Who was and is to come</a:t>
            </a:r>
          </a:p>
          <a:p>
            <a:r>
              <a:rPr lang="en-GB" sz="3600" dirty="0">
                <a:solidFill>
                  <a:schemeClr val="bg1"/>
                </a:solidFill>
              </a:rPr>
              <a:t>God of glory You're so worthy</a:t>
            </a:r>
          </a:p>
          <a:p>
            <a:r>
              <a:rPr lang="en-GB" sz="3600" dirty="0">
                <a:solidFill>
                  <a:schemeClr val="bg1"/>
                </a:solidFill>
              </a:rPr>
              <a:t>All the saints bow down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1/3</a:t>
            </a:r>
          </a:p>
        </p:txBody>
      </p:sp>
    </p:spTree>
    <p:extLst>
      <p:ext uri="{BB962C8B-B14F-4D97-AF65-F5344CB8AC3E}">
        <p14:creationId xmlns:p14="http://schemas.microsoft.com/office/powerpoint/2010/main" val="304699561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03118" y="692696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b="1" dirty="0">
                <a:solidFill>
                  <a:schemeClr val="bg1"/>
                </a:solidFill>
              </a:rPr>
              <a:t>Chorus</a:t>
            </a:r>
          </a:p>
          <a:p>
            <a:r>
              <a:rPr lang="en-GB" sz="3600" dirty="0">
                <a:solidFill>
                  <a:schemeClr val="bg1"/>
                </a:solidFill>
              </a:rPr>
              <a:t>Holy is Your name in all the earth</a:t>
            </a:r>
          </a:p>
          <a:p>
            <a:r>
              <a:rPr lang="en-GB" sz="3600" dirty="0">
                <a:solidFill>
                  <a:schemeClr val="bg1"/>
                </a:solidFill>
              </a:rPr>
              <a:t>Righteous are Your ways so merciful</a:t>
            </a:r>
          </a:p>
          <a:p>
            <a:r>
              <a:rPr lang="en-GB" sz="3600" dirty="0">
                <a:solidFill>
                  <a:schemeClr val="bg1"/>
                </a:solidFill>
              </a:rPr>
              <a:t>Everything You've done is just and true</a:t>
            </a:r>
          </a:p>
          <a:p>
            <a:r>
              <a:rPr lang="en-GB" sz="3600" dirty="0">
                <a:solidFill>
                  <a:schemeClr val="bg1"/>
                </a:solidFill>
              </a:rPr>
              <a:t>Holy </a:t>
            </a:r>
            <a:r>
              <a:rPr lang="en-GB" sz="3600" dirty="0" err="1">
                <a:solidFill>
                  <a:schemeClr val="bg1"/>
                </a:solidFill>
              </a:rPr>
              <a:t>holy</a:t>
            </a:r>
            <a:r>
              <a:rPr lang="en-GB" sz="3600" dirty="0">
                <a:solidFill>
                  <a:schemeClr val="bg1"/>
                </a:solidFill>
              </a:rPr>
              <a:t> God are You</a:t>
            </a:r>
          </a:p>
          <a:p>
            <a:r>
              <a:rPr lang="en-GB" sz="3600" dirty="0">
                <a:solidFill>
                  <a:schemeClr val="bg1"/>
                </a:solidFill>
              </a:rPr>
              <a:t>Holy </a:t>
            </a:r>
            <a:r>
              <a:rPr lang="en-GB" sz="3600" dirty="0" err="1">
                <a:solidFill>
                  <a:schemeClr val="bg1"/>
                </a:solidFill>
              </a:rPr>
              <a:t>holy</a:t>
            </a:r>
            <a:r>
              <a:rPr lang="en-GB" sz="3600" dirty="0">
                <a:solidFill>
                  <a:schemeClr val="bg1"/>
                </a:solidFill>
              </a:rPr>
              <a:t> God (are You)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2/3</a:t>
            </a:r>
          </a:p>
        </p:txBody>
      </p:sp>
    </p:spTree>
    <p:extLst>
      <p:ext uri="{BB962C8B-B14F-4D97-AF65-F5344CB8AC3E}">
        <p14:creationId xmlns:p14="http://schemas.microsoft.com/office/powerpoint/2010/main" val="378643951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03118" y="692696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b="1" dirty="0">
                <a:solidFill>
                  <a:schemeClr val="bg1"/>
                </a:solidFill>
              </a:rPr>
              <a:t>Bridge</a:t>
            </a:r>
            <a:br>
              <a:rPr lang="en-GB" sz="3600" dirty="0">
                <a:solidFill>
                  <a:schemeClr val="bg1"/>
                </a:solidFill>
              </a:rPr>
            </a:br>
            <a:r>
              <a:rPr lang="en-GB" sz="3600" dirty="0">
                <a:solidFill>
                  <a:schemeClr val="bg1"/>
                </a:solidFill>
              </a:rPr>
              <a:t>All blessing all </a:t>
            </a:r>
            <a:r>
              <a:rPr lang="en-GB" sz="3600" dirty="0" err="1">
                <a:solidFill>
                  <a:schemeClr val="bg1"/>
                </a:solidFill>
              </a:rPr>
              <a:t>honor</a:t>
            </a:r>
            <a:r>
              <a:rPr lang="en-GB" sz="3600" dirty="0">
                <a:solidFill>
                  <a:schemeClr val="bg1"/>
                </a:solidFill>
              </a:rPr>
              <a:t> belongs to You</a:t>
            </a:r>
          </a:p>
          <a:p>
            <a:r>
              <a:rPr lang="en-GB" sz="3600" dirty="0">
                <a:solidFill>
                  <a:schemeClr val="bg1"/>
                </a:solidFill>
              </a:rPr>
              <a:t>All power all wisdom is Yours</a:t>
            </a:r>
          </a:p>
          <a:p>
            <a:r>
              <a:rPr lang="en-GB" sz="3600" dirty="0">
                <a:solidFill>
                  <a:schemeClr val="bg1"/>
                </a:solidFill>
              </a:rPr>
              <a:t>All blessing all </a:t>
            </a:r>
            <a:r>
              <a:rPr lang="en-GB" sz="3600" dirty="0" err="1">
                <a:solidFill>
                  <a:schemeClr val="bg1"/>
                </a:solidFill>
              </a:rPr>
              <a:t>honor</a:t>
            </a:r>
            <a:r>
              <a:rPr lang="en-GB" sz="3600" dirty="0">
                <a:solidFill>
                  <a:schemeClr val="bg1"/>
                </a:solidFill>
              </a:rPr>
              <a:t> belongs to You</a:t>
            </a:r>
          </a:p>
          <a:p>
            <a:r>
              <a:rPr lang="en-GB" sz="3600" dirty="0">
                <a:solidFill>
                  <a:schemeClr val="bg1"/>
                </a:solidFill>
              </a:rPr>
              <a:t>All power all wisdom is Yours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3/3</a:t>
            </a:r>
          </a:p>
        </p:txBody>
      </p:sp>
    </p:spTree>
    <p:extLst>
      <p:ext uri="{BB962C8B-B14F-4D97-AF65-F5344CB8AC3E}">
        <p14:creationId xmlns:p14="http://schemas.microsoft.com/office/powerpoint/2010/main" val="334180949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5400" dirty="0">
              <a:solidFill>
                <a:schemeClr val="bg1"/>
              </a:solidFill>
            </a:endParaRPr>
          </a:p>
          <a:p>
            <a:r>
              <a:rPr lang="en-GB" sz="6600" dirty="0">
                <a:solidFill>
                  <a:srgbClr val="00A3E0"/>
                </a:solidFill>
                <a:latin typeface="akagi_probook"/>
              </a:rPr>
              <a:t>Great Are You Lord</a:t>
            </a:r>
            <a:endParaRPr lang="en-GB" sz="6600" b="0" i="0" dirty="0">
              <a:solidFill>
                <a:srgbClr val="00A3E0"/>
              </a:solidFill>
              <a:effectLst/>
              <a:latin typeface="akagi_probook"/>
            </a:endParaRPr>
          </a:p>
          <a:p>
            <a:br>
              <a:rPr lang="en-GB" sz="1200" b="0" i="0" dirty="0">
                <a:solidFill>
                  <a:srgbClr val="717171"/>
                </a:solidFill>
                <a:effectLst/>
                <a:latin typeface="akagi_probook"/>
              </a:rPr>
            </a:br>
            <a:r>
              <a:rPr lang="en-GB" sz="1200" b="0" i="0" dirty="0">
                <a:solidFill>
                  <a:srgbClr val="717171"/>
                </a:solidFill>
                <a:effectLst/>
                <a:latin typeface="akagi_probook"/>
              </a:rPr>
              <a:t>CCLI Song # 6460220</a:t>
            </a:r>
          </a:p>
          <a:p>
            <a:endParaRPr lang="en-GB" sz="1200" b="0" i="0" dirty="0">
              <a:solidFill>
                <a:srgbClr val="717171"/>
              </a:solidFill>
              <a:effectLst/>
              <a:latin typeface="akagi_probook"/>
            </a:endParaRPr>
          </a:p>
          <a:p>
            <a:r>
              <a:rPr lang="en-GB" sz="1200" b="0" i="0" dirty="0">
                <a:solidFill>
                  <a:srgbClr val="717171"/>
                </a:solidFill>
                <a:effectLst/>
                <a:latin typeface="akagi_probook"/>
              </a:rPr>
              <a:t>David Leonard | Jason Ingram | Leslie Jordan</a:t>
            </a:r>
          </a:p>
          <a:p>
            <a:endParaRPr lang="en-GB" sz="1200" b="0" i="0" dirty="0">
              <a:solidFill>
                <a:srgbClr val="717171"/>
              </a:solidFill>
              <a:effectLst/>
              <a:latin typeface="akagi_probook"/>
            </a:endParaRPr>
          </a:p>
          <a:p>
            <a:r>
              <a:rPr lang="en-GB" sz="1200" b="0" i="0" dirty="0">
                <a:solidFill>
                  <a:srgbClr val="717171"/>
                </a:solidFill>
                <a:effectLst/>
                <a:latin typeface="akagi_probook"/>
              </a:rPr>
              <a:t>© 2012 Open Hands Music (Admin. by Essential Music Publishing LLC)</a:t>
            </a:r>
          </a:p>
          <a:p>
            <a:r>
              <a:rPr lang="en-GB" sz="1200" b="0" i="0" dirty="0">
                <a:solidFill>
                  <a:srgbClr val="717171"/>
                </a:solidFill>
                <a:effectLst/>
                <a:latin typeface="akagi_probook"/>
              </a:rPr>
              <a:t>So Essential Tunes (Admin. by Essential Music Publishing LLC)</a:t>
            </a:r>
          </a:p>
          <a:p>
            <a:r>
              <a:rPr lang="en-GB" sz="1200" b="0" i="0" dirty="0">
                <a:solidFill>
                  <a:srgbClr val="717171"/>
                </a:solidFill>
                <a:effectLst/>
                <a:latin typeface="akagi_probook"/>
              </a:rPr>
              <a:t>Integrity's Praise! Music (Admin. by Integrity Music Ltd)</a:t>
            </a:r>
          </a:p>
          <a:p>
            <a:r>
              <a:rPr lang="en-GB" sz="1200" b="0" i="0" dirty="0">
                <a:solidFill>
                  <a:srgbClr val="717171"/>
                </a:solidFill>
                <a:effectLst/>
                <a:latin typeface="akagi_probook"/>
              </a:rPr>
              <a:t>Little Way Creative (Admin. by Integrity Music Ltd)</a:t>
            </a:r>
          </a:p>
          <a:p>
            <a:r>
              <a:rPr lang="en-GB" sz="1200" b="0" i="0" dirty="0">
                <a:solidFill>
                  <a:srgbClr val="717171"/>
                </a:solidFill>
                <a:effectLst/>
                <a:latin typeface="akagi_probook"/>
              </a:rPr>
              <a:t>For use solely with the </a:t>
            </a:r>
            <a:r>
              <a:rPr lang="en-GB" sz="1200" b="0" i="0" dirty="0" err="1">
                <a:solidFill>
                  <a:srgbClr val="717171"/>
                </a:solidFill>
                <a:effectLst/>
                <a:latin typeface="akagi_probook"/>
              </a:rPr>
              <a:t>SongSelect</a:t>
            </a:r>
            <a:r>
              <a:rPr lang="en-GB" sz="1200" b="0" i="0" dirty="0">
                <a:solidFill>
                  <a:srgbClr val="717171"/>
                </a:solidFill>
                <a:effectLst/>
                <a:latin typeface="akagi_probook"/>
              </a:rPr>
              <a:t>® Terms of Use. All rights reserved. www.ccli.com</a:t>
            </a:r>
          </a:p>
          <a:p>
            <a:endParaRPr lang="en-GB" sz="1200" b="0" i="0" dirty="0">
              <a:solidFill>
                <a:srgbClr val="717171"/>
              </a:solidFill>
              <a:effectLst/>
              <a:latin typeface="akagi_probook"/>
            </a:endParaRPr>
          </a:p>
          <a:p>
            <a:r>
              <a:rPr lang="en-GB" sz="1200" b="0" i="0" dirty="0">
                <a:solidFill>
                  <a:srgbClr val="717171"/>
                </a:solidFill>
                <a:effectLst/>
                <a:latin typeface="akagi_probook"/>
              </a:rPr>
              <a:t>CCLI Licence No. 33265</a:t>
            </a:r>
            <a:br>
              <a:rPr lang="en-GB" sz="900" b="0" i="0" dirty="0">
                <a:solidFill>
                  <a:srgbClr val="717171"/>
                </a:solidFill>
                <a:effectLst/>
                <a:latin typeface="akagi_probook"/>
              </a:rPr>
            </a:br>
            <a:endParaRPr lang="en-GB" sz="1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8948709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34964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You give life You are love</a:t>
            </a:r>
          </a:p>
          <a:p>
            <a:r>
              <a:rPr lang="en-GB" sz="3600" dirty="0">
                <a:solidFill>
                  <a:schemeClr val="bg1"/>
                </a:solidFill>
              </a:rPr>
              <a:t>You bring light to the darkness</a:t>
            </a:r>
          </a:p>
          <a:p>
            <a:r>
              <a:rPr lang="en-GB" sz="3600" dirty="0">
                <a:solidFill>
                  <a:schemeClr val="bg1"/>
                </a:solidFill>
              </a:rPr>
              <a:t>You give hope You restore </a:t>
            </a:r>
            <a:r>
              <a:rPr lang="en-GB" sz="3600" dirty="0" err="1">
                <a:solidFill>
                  <a:schemeClr val="bg1"/>
                </a:solidFill>
              </a:rPr>
              <a:t>ev'ry</a:t>
            </a:r>
            <a:r>
              <a:rPr lang="en-GB" sz="3600" dirty="0">
                <a:solidFill>
                  <a:schemeClr val="bg1"/>
                </a:solidFill>
              </a:rPr>
              <a:t> heart that is broken</a:t>
            </a:r>
          </a:p>
          <a:p>
            <a:r>
              <a:rPr lang="en-GB" sz="3600" dirty="0">
                <a:solidFill>
                  <a:schemeClr val="bg1"/>
                </a:solidFill>
              </a:rPr>
              <a:t>And great are You Lord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1/3</a:t>
            </a:r>
          </a:p>
        </p:txBody>
      </p:sp>
    </p:spTree>
    <p:extLst>
      <p:ext uri="{BB962C8B-B14F-4D97-AF65-F5344CB8AC3E}">
        <p14:creationId xmlns:p14="http://schemas.microsoft.com/office/powerpoint/2010/main" val="18020988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692696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It's Your breath in our lungs</a:t>
            </a:r>
          </a:p>
          <a:p>
            <a:r>
              <a:rPr lang="en-GB" sz="3600" dirty="0">
                <a:solidFill>
                  <a:schemeClr val="bg1"/>
                </a:solidFill>
              </a:rPr>
              <a:t>So we pour out our praise</a:t>
            </a:r>
          </a:p>
          <a:p>
            <a:r>
              <a:rPr lang="en-GB" sz="3600" dirty="0">
                <a:solidFill>
                  <a:schemeClr val="bg1"/>
                </a:solidFill>
              </a:rPr>
              <a:t>We pour out our praise</a:t>
            </a:r>
          </a:p>
          <a:p>
            <a:r>
              <a:rPr lang="en-GB" sz="3600" dirty="0">
                <a:solidFill>
                  <a:schemeClr val="bg1"/>
                </a:solidFill>
              </a:rPr>
              <a:t>It's Your breath in our lungs</a:t>
            </a:r>
          </a:p>
          <a:p>
            <a:r>
              <a:rPr lang="en-GB" sz="3600" dirty="0">
                <a:solidFill>
                  <a:schemeClr val="bg1"/>
                </a:solidFill>
              </a:rPr>
              <a:t>So we pour out our praise to You only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2/3</a:t>
            </a:r>
          </a:p>
        </p:txBody>
      </p:sp>
    </p:spTree>
    <p:extLst>
      <p:ext uri="{BB962C8B-B14F-4D97-AF65-F5344CB8AC3E}">
        <p14:creationId xmlns:p14="http://schemas.microsoft.com/office/powerpoint/2010/main" val="369485197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And all the earth will shout Your praise</a:t>
            </a:r>
          </a:p>
          <a:p>
            <a:r>
              <a:rPr lang="en-GB" sz="3600" dirty="0">
                <a:solidFill>
                  <a:schemeClr val="bg1"/>
                </a:solidFill>
              </a:rPr>
              <a:t>Our hearts will cry these bones will sing</a:t>
            </a:r>
          </a:p>
          <a:p>
            <a:r>
              <a:rPr lang="en-GB" sz="3600" dirty="0">
                <a:solidFill>
                  <a:schemeClr val="bg1"/>
                </a:solidFill>
              </a:rPr>
              <a:t>Great are You Lord</a:t>
            </a:r>
          </a:p>
          <a:p>
            <a:r>
              <a:rPr lang="en-GB" sz="3600" dirty="0">
                <a:solidFill>
                  <a:schemeClr val="bg1"/>
                </a:solidFill>
              </a:rPr>
              <a:t>(REPEAT)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3/3</a:t>
            </a:r>
          </a:p>
        </p:txBody>
      </p:sp>
    </p:spTree>
    <p:extLst>
      <p:ext uri="{BB962C8B-B14F-4D97-AF65-F5344CB8AC3E}">
        <p14:creationId xmlns:p14="http://schemas.microsoft.com/office/powerpoint/2010/main" val="52841802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906D2A-5E68-F15C-89E4-2DBC4F4793A3}"/>
              </a:ext>
            </a:extLst>
          </p:cNvPr>
          <p:cNvSpPr txBox="1">
            <a:spLocks/>
          </p:cNvSpPr>
          <p:nvPr/>
        </p:nvSpPr>
        <p:spPr bwMode="auto">
          <a:xfrm>
            <a:off x="457200" y="836712"/>
            <a:ext cx="8229600" cy="4893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 fontScale="90000" lnSpcReduction="10000"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89C6AC8B-4AF1-9B45-6683-F14ED4AE0E1F}"/>
              </a:ext>
            </a:extLst>
          </p:cNvPr>
          <p:cNvSpPr txBox="1">
            <a:spLocks/>
          </p:cNvSpPr>
          <p:nvPr/>
        </p:nvSpPr>
        <p:spPr bwMode="auto">
          <a:xfrm>
            <a:off x="435852" y="1484784"/>
            <a:ext cx="8229600" cy="46805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0FC5728-83A2-7320-85CF-A0CAEE2921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40382" y="1637082"/>
            <a:ext cx="6620540" cy="43759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462637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br>
              <a:rPr lang="en-GB" sz="9600" dirty="0">
                <a:solidFill>
                  <a:schemeClr val="bg1"/>
                </a:solidFill>
              </a:rPr>
            </a:br>
            <a:r>
              <a:rPr lang="en-GB" sz="9600" dirty="0">
                <a:solidFill>
                  <a:schemeClr val="bg1"/>
                </a:solidFill>
              </a:rPr>
              <a:t>Cornerstone</a:t>
            </a:r>
            <a:br>
              <a:rPr lang="en-GB" sz="9600" dirty="0">
                <a:solidFill>
                  <a:schemeClr val="bg1"/>
                </a:solidFill>
              </a:rPr>
            </a:br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CCLI Song # 6158927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Edward Mote | Eric </a:t>
            </a:r>
            <a:r>
              <a:rPr lang="en-GB" sz="1200" dirty="0" err="1">
                <a:solidFill>
                  <a:schemeClr val="bg1"/>
                </a:solidFill>
              </a:rPr>
              <a:t>Liljero</a:t>
            </a:r>
            <a:r>
              <a:rPr lang="en-GB" sz="1200" dirty="0">
                <a:solidFill>
                  <a:schemeClr val="bg1"/>
                </a:solidFill>
              </a:rPr>
              <a:t> | Jonas </a:t>
            </a:r>
            <a:r>
              <a:rPr lang="en-GB" sz="1200" dirty="0" err="1">
                <a:solidFill>
                  <a:schemeClr val="bg1"/>
                </a:solidFill>
              </a:rPr>
              <a:t>Myrin</a:t>
            </a:r>
            <a:r>
              <a:rPr lang="en-GB" sz="1200" dirty="0">
                <a:solidFill>
                  <a:schemeClr val="bg1"/>
                </a:solidFill>
              </a:rPr>
              <a:t> | Reuben Morgan | William Batchelder Bradbury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© 2011 Hillsong MP Songs (Admin. by Hillsong Music Publishing UK)</a:t>
            </a:r>
          </a:p>
          <a:p>
            <a:r>
              <a:rPr lang="en-GB" sz="1200" dirty="0">
                <a:solidFill>
                  <a:schemeClr val="bg1"/>
                </a:solidFill>
              </a:rPr>
              <a:t>Hillsong Music Publishing Australia (Admin. by Hillsong Music Publishing UK)</a:t>
            </a:r>
          </a:p>
          <a:p>
            <a:r>
              <a:rPr lang="en-GB" sz="1200" dirty="0">
                <a:solidFill>
                  <a:schemeClr val="bg1"/>
                </a:solidFill>
              </a:rPr>
              <a:t>Hillsong Music Publishing UK</a:t>
            </a:r>
          </a:p>
          <a:p>
            <a:r>
              <a:rPr lang="en-GB" sz="1200" dirty="0">
                <a:solidFill>
                  <a:schemeClr val="bg1"/>
                </a:solidFill>
              </a:rPr>
              <a:t>For use solely with the </a:t>
            </a:r>
            <a:r>
              <a:rPr lang="en-GB" sz="1200" dirty="0" err="1">
                <a:solidFill>
                  <a:schemeClr val="bg1"/>
                </a:solidFill>
              </a:rPr>
              <a:t>SongSelect</a:t>
            </a:r>
            <a:r>
              <a:rPr lang="en-GB" sz="1200" dirty="0">
                <a:solidFill>
                  <a:schemeClr val="bg1"/>
                </a:solidFill>
              </a:rPr>
              <a:t>® Terms of Use. All rights reserved. www.ccli.com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CCLI Licence No. 33265</a:t>
            </a:r>
          </a:p>
        </p:txBody>
      </p:sp>
    </p:spTree>
    <p:extLst>
      <p:ext uri="{BB962C8B-B14F-4D97-AF65-F5344CB8AC3E}">
        <p14:creationId xmlns:p14="http://schemas.microsoft.com/office/powerpoint/2010/main" val="263221724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906D2A-5E68-F15C-89E4-2DBC4F4793A3}"/>
              </a:ext>
            </a:extLst>
          </p:cNvPr>
          <p:cNvSpPr txBox="1">
            <a:spLocks/>
          </p:cNvSpPr>
          <p:nvPr/>
        </p:nvSpPr>
        <p:spPr bwMode="auto">
          <a:xfrm>
            <a:off x="457200" y="836712"/>
            <a:ext cx="8229600" cy="4893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 fontScale="90000" lnSpcReduction="10000"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89C6AC8B-4AF1-9B45-6683-F14ED4AE0E1F}"/>
              </a:ext>
            </a:extLst>
          </p:cNvPr>
          <p:cNvSpPr txBox="1">
            <a:spLocks/>
          </p:cNvSpPr>
          <p:nvPr/>
        </p:nvSpPr>
        <p:spPr bwMode="auto">
          <a:xfrm>
            <a:off x="435852" y="1484784"/>
            <a:ext cx="8229600" cy="46805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0FC5728-83A2-7320-85CF-A0CAEE2921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40382" y="1637082"/>
            <a:ext cx="6620540" cy="43759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469389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5536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My hope is built on nothing less</a:t>
            </a:r>
          </a:p>
          <a:p>
            <a:r>
              <a:rPr lang="en-GB" sz="3600" dirty="0">
                <a:solidFill>
                  <a:schemeClr val="bg1"/>
                </a:solidFill>
              </a:rPr>
              <a:t>Than Jesus' blood and righteousness</a:t>
            </a:r>
          </a:p>
          <a:p>
            <a:r>
              <a:rPr lang="en-GB" sz="3600" dirty="0">
                <a:solidFill>
                  <a:schemeClr val="bg1"/>
                </a:solidFill>
              </a:rPr>
              <a:t>I dare not trust the sweetest frame</a:t>
            </a:r>
          </a:p>
          <a:p>
            <a:r>
              <a:rPr lang="en-GB" sz="3600" dirty="0">
                <a:solidFill>
                  <a:schemeClr val="bg1"/>
                </a:solidFill>
              </a:rPr>
              <a:t>But wholly trust in Jesus' Name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1/6</a:t>
            </a:r>
          </a:p>
        </p:txBody>
      </p:sp>
    </p:spTree>
    <p:extLst>
      <p:ext uri="{BB962C8B-B14F-4D97-AF65-F5344CB8AC3E}">
        <p14:creationId xmlns:p14="http://schemas.microsoft.com/office/powerpoint/2010/main" val="300642019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1414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Christ alone cornerstone</a:t>
            </a:r>
          </a:p>
          <a:p>
            <a:r>
              <a:rPr lang="en-GB" sz="3600" dirty="0">
                <a:solidFill>
                  <a:schemeClr val="bg1"/>
                </a:solidFill>
              </a:rPr>
              <a:t>Weak made strong in the Saviour's love</a:t>
            </a:r>
          </a:p>
          <a:p>
            <a:r>
              <a:rPr lang="en-GB" sz="3600" dirty="0">
                <a:solidFill>
                  <a:schemeClr val="bg1"/>
                </a:solidFill>
              </a:rPr>
              <a:t>Through the storm He is Lord</a:t>
            </a:r>
          </a:p>
          <a:p>
            <a:r>
              <a:rPr lang="en-GB" sz="3600" dirty="0">
                <a:solidFill>
                  <a:schemeClr val="bg1"/>
                </a:solidFill>
              </a:rPr>
              <a:t>Lord of all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2/6</a:t>
            </a:r>
          </a:p>
        </p:txBody>
      </p:sp>
    </p:spTree>
    <p:extLst>
      <p:ext uri="{BB962C8B-B14F-4D97-AF65-F5344CB8AC3E}">
        <p14:creationId xmlns:p14="http://schemas.microsoft.com/office/powerpoint/2010/main" val="276403104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692696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When darkness seems to hide His face</a:t>
            </a:r>
          </a:p>
          <a:p>
            <a:r>
              <a:rPr lang="en-GB" sz="3600" dirty="0">
                <a:solidFill>
                  <a:schemeClr val="bg1"/>
                </a:solidFill>
              </a:rPr>
              <a:t>I rest on His unchanging grace</a:t>
            </a:r>
          </a:p>
          <a:p>
            <a:r>
              <a:rPr lang="en-GB" sz="3600" dirty="0">
                <a:solidFill>
                  <a:schemeClr val="bg1"/>
                </a:solidFill>
              </a:rPr>
              <a:t>In every high and stormy gale</a:t>
            </a:r>
          </a:p>
          <a:p>
            <a:r>
              <a:rPr lang="en-GB" sz="3600" dirty="0">
                <a:solidFill>
                  <a:schemeClr val="bg1"/>
                </a:solidFill>
              </a:rPr>
              <a:t>My anchor holds within the veil</a:t>
            </a:r>
          </a:p>
          <a:p>
            <a:r>
              <a:rPr lang="en-GB" sz="3600" dirty="0">
                <a:solidFill>
                  <a:schemeClr val="bg1"/>
                </a:solidFill>
              </a:rPr>
              <a:t>My anchor holds within the veil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3/6</a:t>
            </a:r>
          </a:p>
        </p:txBody>
      </p:sp>
    </p:spTree>
    <p:extLst>
      <p:ext uri="{BB962C8B-B14F-4D97-AF65-F5344CB8AC3E}">
        <p14:creationId xmlns:p14="http://schemas.microsoft.com/office/powerpoint/2010/main" val="172958500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1414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Christ alone cornerstone</a:t>
            </a:r>
          </a:p>
          <a:p>
            <a:r>
              <a:rPr lang="en-GB" sz="3600" dirty="0">
                <a:solidFill>
                  <a:schemeClr val="bg1"/>
                </a:solidFill>
              </a:rPr>
              <a:t>Weak made strong in the Saviour's love</a:t>
            </a:r>
          </a:p>
          <a:p>
            <a:r>
              <a:rPr lang="en-GB" sz="3600" dirty="0">
                <a:solidFill>
                  <a:schemeClr val="bg1"/>
                </a:solidFill>
              </a:rPr>
              <a:t>Through the storm He is Lord</a:t>
            </a:r>
          </a:p>
          <a:p>
            <a:r>
              <a:rPr lang="en-GB" sz="3600" dirty="0">
                <a:solidFill>
                  <a:schemeClr val="bg1"/>
                </a:solidFill>
              </a:rPr>
              <a:t>Lord of all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4/6</a:t>
            </a:r>
          </a:p>
        </p:txBody>
      </p:sp>
    </p:spTree>
    <p:extLst>
      <p:ext uri="{BB962C8B-B14F-4D97-AF65-F5344CB8AC3E}">
        <p14:creationId xmlns:p14="http://schemas.microsoft.com/office/powerpoint/2010/main" val="46828574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When He shall come with trumpet sound</a:t>
            </a:r>
          </a:p>
          <a:p>
            <a:r>
              <a:rPr lang="en-GB" sz="3600" dirty="0">
                <a:solidFill>
                  <a:schemeClr val="bg1"/>
                </a:solidFill>
              </a:rPr>
              <a:t>Oh may I then in Him be found</a:t>
            </a:r>
          </a:p>
          <a:p>
            <a:r>
              <a:rPr lang="en-GB" sz="3600" dirty="0">
                <a:solidFill>
                  <a:schemeClr val="bg1"/>
                </a:solidFill>
              </a:rPr>
              <a:t>Dressed in His righteousness alone</a:t>
            </a:r>
          </a:p>
          <a:p>
            <a:r>
              <a:rPr lang="en-GB" sz="3600" dirty="0">
                <a:solidFill>
                  <a:schemeClr val="bg1"/>
                </a:solidFill>
              </a:rPr>
              <a:t>Faultless stand before the throne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5/6</a:t>
            </a:r>
          </a:p>
        </p:txBody>
      </p:sp>
    </p:spTree>
    <p:extLst>
      <p:ext uri="{BB962C8B-B14F-4D97-AF65-F5344CB8AC3E}">
        <p14:creationId xmlns:p14="http://schemas.microsoft.com/office/powerpoint/2010/main" val="345033652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1414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Christ alone cornerstone</a:t>
            </a:r>
          </a:p>
          <a:p>
            <a:r>
              <a:rPr lang="en-GB" sz="3600" dirty="0">
                <a:solidFill>
                  <a:schemeClr val="bg1"/>
                </a:solidFill>
              </a:rPr>
              <a:t>Weak made strong in the Saviour's love</a:t>
            </a:r>
          </a:p>
          <a:p>
            <a:r>
              <a:rPr lang="en-GB" sz="3600" dirty="0">
                <a:solidFill>
                  <a:schemeClr val="bg1"/>
                </a:solidFill>
              </a:rPr>
              <a:t>Through the storm He is Lord</a:t>
            </a:r>
          </a:p>
          <a:p>
            <a:r>
              <a:rPr lang="en-GB" sz="3600" dirty="0">
                <a:solidFill>
                  <a:schemeClr val="bg1"/>
                </a:solidFill>
              </a:rPr>
              <a:t>Lord of all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6/6</a:t>
            </a:r>
          </a:p>
        </p:txBody>
      </p:sp>
    </p:spTree>
    <p:extLst>
      <p:ext uri="{BB962C8B-B14F-4D97-AF65-F5344CB8AC3E}">
        <p14:creationId xmlns:p14="http://schemas.microsoft.com/office/powerpoint/2010/main" val="34184899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5400" dirty="0">
              <a:solidFill>
                <a:schemeClr val="bg1"/>
              </a:solidFill>
            </a:endParaRPr>
          </a:p>
          <a:p>
            <a:r>
              <a:rPr lang="en-GB" sz="4400" b="0" i="0" dirty="0">
                <a:solidFill>
                  <a:srgbClr val="00A3E0"/>
                </a:solidFill>
                <a:effectLst/>
                <a:latin typeface="akagi_probook"/>
              </a:rPr>
              <a:t>Waiting Here For You</a:t>
            </a:r>
          </a:p>
          <a:p>
            <a:br>
              <a:rPr lang="en-GB" sz="1200" dirty="0">
                <a:solidFill>
                  <a:schemeClr val="bg1"/>
                </a:solidFill>
              </a:rPr>
            </a:br>
            <a:r>
              <a:rPr lang="en-GB" sz="1200" dirty="0">
                <a:solidFill>
                  <a:schemeClr val="bg1"/>
                </a:solidFill>
              </a:rPr>
              <a:t>CCLI Song # 5925663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Chris Tomlin | Jesse Reeves | Martin Smith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© 2011 Rising Springs Music (Admin. by Capitol CMG Publishing)</a:t>
            </a:r>
          </a:p>
          <a:p>
            <a:r>
              <a:rPr lang="en-GB" sz="1200" dirty="0" err="1">
                <a:solidFill>
                  <a:schemeClr val="bg1"/>
                </a:solidFill>
              </a:rPr>
              <a:t>Vamos</a:t>
            </a:r>
            <a:r>
              <a:rPr lang="en-GB" sz="1200" dirty="0">
                <a:solidFill>
                  <a:schemeClr val="bg1"/>
                </a:solidFill>
              </a:rPr>
              <a:t> Publishing (Admin. by Capitol CMG Publishing)</a:t>
            </a:r>
          </a:p>
          <a:p>
            <a:r>
              <a:rPr lang="en-GB" sz="1200" dirty="0">
                <a:solidFill>
                  <a:schemeClr val="bg1"/>
                </a:solidFill>
              </a:rPr>
              <a:t>worshiptogether.com songs (Admin. by Capitol CMG Publishing)</a:t>
            </a:r>
          </a:p>
          <a:p>
            <a:r>
              <a:rPr lang="en-GB" sz="1200" dirty="0">
                <a:solidFill>
                  <a:schemeClr val="bg1"/>
                </a:solidFill>
              </a:rPr>
              <a:t>Smith United (Admin. by Integrity Music Ltd)</a:t>
            </a:r>
          </a:p>
          <a:p>
            <a:r>
              <a:rPr lang="en-GB" sz="1200" dirty="0">
                <a:solidFill>
                  <a:schemeClr val="bg1"/>
                </a:solidFill>
              </a:rPr>
              <a:t>Thankyou Music (Admin. by Integrity Music Ltd)</a:t>
            </a:r>
          </a:p>
          <a:p>
            <a:r>
              <a:rPr lang="en-GB" sz="1200" dirty="0">
                <a:solidFill>
                  <a:schemeClr val="bg1"/>
                </a:solidFill>
              </a:rPr>
              <a:t>For use solely with the </a:t>
            </a:r>
            <a:r>
              <a:rPr lang="en-GB" sz="1200" dirty="0" err="1">
                <a:solidFill>
                  <a:schemeClr val="bg1"/>
                </a:solidFill>
              </a:rPr>
              <a:t>SongSelect</a:t>
            </a:r>
            <a:r>
              <a:rPr lang="en-GB" sz="1200" dirty="0">
                <a:solidFill>
                  <a:schemeClr val="bg1"/>
                </a:solidFill>
              </a:rPr>
              <a:t>® Terms of Use. All rights reserved. www.ccli.com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CCLI Licence No. 33265</a:t>
            </a:r>
          </a:p>
        </p:txBody>
      </p:sp>
    </p:spTree>
    <p:extLst>
      <p:ext uri="{BB962C8B-B14F-4D97-AF65-F5344CB8AC3E}">
        <p14:creationId xmlns:p14="http://schemas.microsoft.com/office/powerpoint/2010/main" val="1081179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If faith can move the mountains</a:t>
            </a:r>
          </a:p>
          <a:p>
            <a:r>
              <a:rPr lang="en-GB" sz="4000" dirty="0">
                <a:solidFill>
                  <a:schemeClr val="bg1"/>
                </a:solidFill>
              </a:rPr>
              <a:t>Let the mountains move</a:t>
            </a:r>
          </a:p>
          <a:p>
            <a:r>
              <a:rPr lang="en-GB" sz="4000" dirty="0">
                <a:solidFill>
                  <a:schemeClr val="bg1"/>
                </a:solidFill>
              </a:rPr>
              <a:t>We come with expectation</a:t>
            </a:r>
          </a:p>
          <a:p>
            <a:r>
              <a:rPr lang="en-GB" sz="4000" dirty="0">
                <a:solidFill>
                  <a:schemeClr val="bg1"/>
                </a:solidFill>
              </a:rPr>
              <a:t>Waiting here for You</a:t>
            </a:r>
          </a:p>
          <a:p>
            <a:r>
              <a:rPr lang="en-GB" sz="4000" dirty="0">
                <a:solidFill>
                  <a:schemeClr val="bg1"/>
                </a:solidFill>
              </a:rPr>
              <a:t>Waiting here for You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1/7</a:t>
            </a:r>
          </a:p>
        </p:txBody>
      </p:sp>
    </p:spTree>
    <p:extLst>
      <p:ext uri="{BB962C8B-B14F-4D97-AF65-F5344CB8AC3E}">
        <p14:creationId xmlns:p14="http://schemas.microsoft.com/office/powerpoint/2010/main" val="146094219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692696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You're the Lord of all creation</a:t>
            </a:r>
          </a:p>
          <a:p>
            <a:r>
              <a:rPr lang="en-GB" sz="4000" dirty="0">
                <a:solidFill>
                  <a:schemeClr val="bg1"/>
                </a:solidFill>
              </a:rPr>
              <a:t>And still You know my heart</a:t>
            </a:r>
          </a:p>
          <a:p>
            <a:r>
              <a:rPr lang="en-GB" sz="4000" dirty="0">
                <a:solidFill>
                  <a:schemeClr val="bg1"/>
                </a:solidFill>
              </a:rPr>
              <a:t>The Author of salvation</a:t>
            </a:r>
          </a:p>
          <a:p>
            <a:r>
              <a:rPr lang="en-GB" sz="4000" dirty="0">
                <a:solidFill>
                  <a:schemeClr val="bg1"/>
                </a:solidFill>
              </a:rPr>
              <a:t>You've loved us from the start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2/7</a:t>
            </a:r>
          </a:p>
        </p:txBody>
      </p:sp>
    </p:spTree>
    <p:extLst>
      <p:ext uri="{BB962C8B-B14F-4D97-AF65-F5344CB8AC3E}">
        <p14:creationId xmlns:p14="http://schemas.microsoft.com/office/powerpoint/2010/main" val="214544038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5536" y="692696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Waiting here for You with our hands</a:t>
            </a:r>
          </a:p>
          <a:p>
            <a:r>
              <a:rPr lang="en-GB" sz="4000" dirty="0">
                <a:solidFill>
                  <a:schemeClr val="bg1"/>
                </a:solidFill>
              </a:rPr>
              <a:t>Lifted high in praise</a:t>
            </a:r>
          </a:p>
          <a:p>
            <a:r>
              <a:rPr lang="en-GB" sz="4000" dirty="0">
                <a:solidFill>
                  <a:schemeClr val="bg1"/>
                </a:solidFill>
              </a:rPr>
              <a:t>And it's You we adore</a:t>
            </a:r>
          </a:p>
          <a:p>
            <a:r>
              <a:rPr lang="en-GB" sz="4000" dirty="0">
                <a:solidFill>
                  <a:schemeClr val="bg1"/>
                </a:solidFill>
              </a:rPr>
              <a:t>Singing alleluia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3/7</a:t>
            </a:r>
          </a:p>
        </p:txBody>
      </p:sp>
    </p:spTree>
    <p:extLst>
      <p:ext uri="{BB962C8B-B14F-4D97-AF65-F5344CB8AC3E}">
        <p14:creationId xmlns:p14="http://schemas.microsoft.com/office/powerpoint/2010/main" val="126480904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5400" dirty="0">
              <a:solidFill>
                <a:schemeClr val="bg1"/>
              </a:solidFill>
            </a:endParaRPr>
          </a:p>
          <a:p>
            <a:r>
              <a:rPr lang="en-GB" sz="6600" b="0" i="0" dirty="0">
                <a:solidFill>
                  <a:srgbClr val="00A3E0"/>
                </a:solidFill>
                <a:effectLst/>
                <a:latin typeface="akagi_probook"/>
              </a:rPr>
              <a:t>Hosanna </a:t>
            </a:r>
            <a:br>
              <a:rPr lang="en-GB" sz="6600" b="0" i="0" dirty="0">
                <a:solidFill>
                  <a:srgbClr val="00A3E0"/>
                </a:solidFill>
                <a:effectLst/>
                <a:latin typeface="akagi_probook"/>
              </a:rPr>
            </a:br>
            <a:r>
              <a:rPr lang="en-GB" sz="6600" b="0" i="0" dirty="0">
                <a:solidFill>
                  <a:srgbClr val="00A3E0"/>
                </a:solidFill>
                <a:effectLst/>
                <a:latin typeface="akagi_probook"/>
              </a:rPr>
              <a:t>(Praise Is Rising)</a:t>
            </a:r>
          </a:p>
          <a:p>
            <a:r>
              <a:rPr lang="en-GB" sz="900" b="0" i="0" dirty="0">
                <a:solidFill>
                  <a:srgbClr val="717171"/>
                </a:solidFill>
                <a:effectLst/>
                <a:latin typeface="akagi_probook"/>
              </a:rPr>
              <a:t>CCLI Song # 4662491</a:t>
            </a:r>
          </a:p>
          <a:p>
            <a:r>
              <a:rPr lang="en-GB" sz="900" b="0" i="0" dirty="0">
                <a:solidFill>
                  <a:srgbClr val="717171"/>
                </a:solidFill>
                <a:effectLst/>
                <a:latin typeface="akagi_probook"/>
              </a:rPr>
              <a:t>Brenton Brown | Paul </a:t>
            </a:r>
            <a:r>
              <a:rPr lang="en-GB" sz="900" b="0" i="0" dirty="0" err="1">
                <a:solidFill>
                  <a:srgbClr val="717171"/>
                </a:solidFill>
                <a:effectLst/>
                <a:latin typeface="akagi_probook"/>
              </a:rPr>
              <a:t>Baloche</a:t>
            </a:r>
            <a:endParaRPr lang="en-GB" sz="900" b="0" i="0" dirty="0">
              <a:solidFill>
                <a:srgbClr val="717171"/>
              </a:solidFill>
              <a:effectLst/>
              <a:latin typeface="akagi_probook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GB" sz="900" b="0" i="0" dirty="0">
                <a:solidFill>
                  <a:srgbClr val="717171"/>
                </a:solidFill>
                <a:effectLst/>
                <a:latin typeface="akagi_probook"/>
              </a:rPr>
              <a:t>© 2005, 2006 Integrity's Hosanna! Music (Admin. by Integrity Music Ltd)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sz="900" b="0" i="0" dirty="0">
                <a:solidFill>
                  <a:srgbClr val="717171"/>
                </a:solidFill>
                <a:effectLst/>
                <a:latin typeface="akagi_probook"/>
              </a:rPr>
              <a:t>Thankyou Music (Admin. by Integrity Music Ltd)</a:t>
            </a:r>
          </a:p>
          <a:p>
            <a:r>
              <a:rPr lang="en-GB" sz="900" b="0" i="1" dirty="0">
                <a:solidFill>
                  <a:srgbClr val="717171"/>
                </a:solidFill>
                <a:effectLst/>
                <a:latin typeface="akagi_probook"/>
              </a:rPr>
              <a:t>For use solely with the </a:t>
            </a:r>
            <a:r>
              <a:rPr lang="en-GB" sz="900" b="0" i="1" dirty="0" err="1">
                <a:solidFill>
                  <a:srgbClr val="717171"/>
                </a:solidFill>
                <a:effectLst/>
                <a:latin typeface="akagi_probook"/>
              </a:rPr>
              <a:t>SongSelect</a:t>
            </a:r>
            <a:r>
              <a:rPr lang="en-GB" sz="900" b="0" i="1" dirty="0">
                <a:solidFill>
                  <a:srgbClr val="717171"/>
                </a:solidFill>
                <a:effectLst/>
                <a:latin typeface="akagi_probook"/>
              </a:rPr>
              <a:t>® </a:t>
            </a:r>
            <a:r>
              <a:rPr lang="en-GB" sz="900" b="0" i="1" u="none" strike="noStrike" dirty="0">
                <a:solidFill>
                  <a:srgbClr val="00A3E0"/>
                </a:solidFill>
                <a:effectLst/>
                <a:latin typeface="akagi_probook"/>
                <a:hlinkClick r:id="rId2"/>
              </a:rPr>
              <a:t>Terms of Use</a:t>
            </a:r>
            <a:r>
              <a:rPr lang="en-GB" sz="900" b="0" i="1" dirty="0">
                <a:solidFill>
                  <a:srgbClr val="717171"/>
                </a:solidFill>
                <a:effectLst/>
                <a:latin typeface="akagi_probook"/>
              </a:rPr>
              <a:t>. All rights reserved. </a:t>
            </a:r>
            <a:r>
              <a:rPr lang="en-GB" sz="900" b="0" i="1" u="none" strike="noStrike" dirty="0">
                <a:solidFill>
                  <a:srgbClr val="00A3E0"/>
                </a:solidFill>
                <a:effectLst/>
                <a:latin typeface="akagi_probook"/>
                <a:hlinkClick r:id="rId3"/>
              </a:rPr>
              <a:t>www.ccli.com</a:t>
            </a:r>
            <a:endParaRPr lang="en-GB" sz="900" b="0" i="1" dirty="0">
              <a:solidFill>
                <a:srgbClr val="717171"/>
              </a:solidFill>
              <a:effectLst/>
              <a:latin typeface="akagi_probook"/>
            </a:endParaRPr>
          </a:p>
          <a:p>
            <a:r>
              <a:rPr lang="en-GB" sz="900" b="0" i="0" dirty="0">
                <a:solidFill>
                  <a:srgbClr val="717171"/>
                </a:solidFill>
                <a:effectLst/>
                <a:latin typeface="akagi_probook"/>
              </a:rPr>
              <a:t>CCLI Licence No. 33265</a:t>
            </a:r>
          </a:p>
          <a:p>
            <a:endParaRPr lang="en-GB" sz="1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0731712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692696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You are </a:t>
            </a:r>
            <a:r>
              <a:rPr lang="en-GB" sz="4000" dirty="0" err="1">
                <a:solidFill>
                  <a:schemeClr val="bg1"/>
                </a:solidFill>
              </a:rPr>
              <a:t>ev'rything</a:t>
            </a:r>
            <a:r>
              <a:rPr lang="en-GB" sz="4000" dirty="0">
                <a:solidFill>
                  <a:schemeClr val="bg1"/>
                </a:solidFill>
              </a:rPr>
              <a:t> You've promised</a:t>
            </a:r>
          </a:p>
          <a:p>
            <a:r>
              <a:rPr lang="en-GB" sz="4000" dirty="0">
                <a:solidFill>
                  <a:schemeClr val="bg1"/>
                </a:solidFill>
              </a:rPr>
              <a:t>Your faithfulness is true</a:t>
            </a:r>
          </a:p>
          <a:p>
            <a:r>
              <a:rPr lang="en-GB" sz="4000" dirty="0">
                <a:solidFill>
                  <a:schemeClr val="bg1"/>
                </a:solidFill>
              </a:rPr>
              <a:t>We're </a:t>
            </a:r>
            <a:r>
              <a:rPr lang="en-GB" sz="4000" dirty="0" err="1">
                <a:solidFill>
                  <a:schemeClr val="bg1"/>
                </a:solidFill>
              </a:rPr>
              <a:t>desp'rate</a:t>
            </a:r>
            <a:r>
              <a:rPr lang="en-GB" sz="4000" dirty="0">
                <a:solidFill>
                  <a:schemeClr val="bg1"/>
                </a:solidFill>
              </a:rPr>
              <a:t> for Your presence</a:t>
            </a:r>
          </a:p>
          <a:p>
            <a:r>
              <a:rPr lang="en-GB" sz="4000" dirty="0">
                <a:solidFill>
                  <a:schemeClr val="bg1"/>
                </a:solidFill>
              </a:rPr>
              <a:t>All we need is You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4/7</a:t>
            </a:r>
          </a:p>
        </p:txBody>
      </p:sp>
    </p:spTree>
    <p:extLst>
      <p:ext uri="{BB962C8B-B14F-4D97-AF65-F5344CB8AC3E}">
        <p14:creationId xmlns:p14="http://schemas.microsoft.com/office/powerpoint/2010/main" val="420084230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836712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We will wait for You Lord</a:t>
            </a:r>
          </a:p>
          <a:p>
            <a:r>
              <a:rPr lang="en-GB" sz="4000" dirty="0">
                <a:solidFill>
                  <a:schemeClr val="bg1"/>
                </a:solidFill>
              </a:rPr>
              <a:t>In step with You Lord we sing alleluia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5/7</a:t>
            </a:r>
          </a:p>
        </p:txBody>
      </p:sp>
    </p:spTree>
    <p:extLst>
      <p:ext uri="{BB962C8B-B14F-4D97-AF65-F5344CB8AC3E}">
        <p14:creationId xmlns:p14="http://schemas.microsoft.com/office/powerpoint/2010/main" val="71372272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836712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Singing alleluia </a:t>
            </a:r>
            <a:r>
              <a:rPr lang="en-GB" sz="4000" dirty="0" err="1">
                <a:solidFill>
                  <a:schemeClr val="bg1"/>
                </a:solidFill>
              </a:rPr>
              <a:t>alleluia</a:t>
            </a:r>
            <a:endParaRPr lang="en-GB" sz="4000" dirty="0">
              <a:solidFill>
                <a:schemeClr val="bg1"/>
              </a:solidFill>
            </a:endParaRPr>
          </a:p>
          <a:p>
            <a:r>
              <a:rPr lang="en-GB" sz="4000" dirty="0">
                <a:solidFill>
                  <a:schemeClr val="bg1"/>
                </a:solidFill>
              </a:rPr>
              <a:t>Singing alleluia </a:t>
            </a:r>
            <a:r>
              <a:rPr lang="en-GB" sz="4000" dirty="0" err="1">
                <a:solidFill>
                  <a:schemeClr val="bg1"/>
                </a:solidFill>
              </a:rPr>
              <a:t>alleluia</a:t>
            </a:r>
            <a:endParaRPr lang="en-GB" sz="4000" dirty="0">
              <a:solidFill>
                <a:schemeClr val="bg1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6/7</a:t>
            </a:r>
          </a:p>
        </p:txBody>
      </p:sp>
    </p:spTree>
    <p:extLst>
      <p:ext uri="{BB962C8B-B14F-4D97-AF65-F5344CB8AC3E}">
        <p14:creationId xmlns:p14="http://schemas.microsoft.com/office/powerpoint/2010/main" val="303358777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Waiting here for You with our hands</a:t>
            </a:r>
          </a:p>
          <a:p>
            <a:r>
              <a:rPr lang="en-GB" sz="4000" dirty="0">
                <a:solidFill>
                  <a:schemeClr val="bg1"/>
                </a:solidFill>
              </a:rPr>
              <a:t>Lifted high in praise</a:t>
            </a:r>
          </a:p>
          <a:p>
            <a:r>
              <a:rPr lang="en-GB" sz="4000" dirty="0">
                <a:solidFill>
                  <a:schemeClr val="bg1"/>
                </a:solidFill>
              </a:rPr>
              <a:t>And it's You we adore singing alleluia</a:t>
            </a:r>
          </a:p>
          <a:p>
            <a:r>
              <a:rPr lang="en-GB" sz="4000" dirty="0">
                <a:solidFill>
                  <a:schemeClr val="bg1"/>
                </a:solidFill>
              </a:rPr>
              <a:t>(We’re) singing alleluia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7/7</a:t>
            </a:r>
          </a:p>
        </p:txBody>
      </p:sp>
    </p:spTree>
    <p:extLst>
      <p:ext uri="{BB962C8B-B14F-4D97-AF65-F5344CB8AC3E}">
        <p14:creationId xmlns:p14="http://schemas.microsoft.com/office/powerpoint/2010/main" val="3409087120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906D2A-5E68-F15C-89E4-2DBC4F4793A3}"/>
              </a:ext>
            </a:extLst>
          </p:cNvPr>
          <p:cNvSpPr txBox="1">
            <a:spLocks/>
          </p:cNvSpPr>
          <p:nvPr/>
        </p:nvSpPr>
        <p:spPr bwMode="auto">
          <a:xfrm>
            <a:off x="457200" y="836712"/>
            <a:ext cx="8229600" cy="4893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 fontScale="90000" lnSpcReduction="10000"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89C6AC8B-4AF1-9B45-6683-F14ED4AE0E1F}"/>
              </a:ext>
            </a:extLst>
          </p:cNvPr>
          <p:cNvSpPr txBox="1">
            <a:spLocks/>
          </p:cNvSpPr>
          <p:nvPr/>
        </p:nvSpPr>
        <p:spPr bwMode="auto">
          <a:xfrm>
            <a:off x="435852" y="1484784"/>
            <a:ext cx="8229600" cy="46805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0FC5728-83A2-7320-85CF-A0CAEE2921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40382" y="1637082"/>
            <a:ext cx="6620540" cy="43759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648160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906D2A-5E68-F15C-89E4-2DBC4F4793A3}"/>
              </a:ext>
            </a:extLst>
          </p:cNvPr>
          <p:cNvSpPr txBox="1">
            <a:spLocks/>
          </p:cNvSpPr>
          <p:nvPr/>
        </p:nvSpPr>
        <p:spPr bwMode="auto">
          <a:xfrm>
            <a:off x="457200" y="836712"/>
            <a:ext cx="8229600" cy="4893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 fontScale="90000" lnSpcReduction="10000"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89C6AC8B-4AF1-9B45-6683-F14ED4AE0E1F}"/>
              </a:ext>
            </a:extLst>
          </p:cNvPr>
          <p:cNvSpPr txBox="1">
            <a:spLocks/>
          </p:cNvSpPr>
          <p:nvPr/>
        </p:nvSpPr>
        <p:spPr bwMode="auto">
          <a:xfrm>
            <a:off x="435852" y="1484784"/>
            <a:ext cx="8229600" cy="46805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pic>
        <p:nvPicPr>
          <p:cNvPr id="7170" name="Picture 2" descr="Ainsdale Methodist Church Notices">
            <a:extLst>
              <a:ext uri="{FF2B5EF4-FFF2-40B4-BE49-F238E27FC236}">
                <a16:creationId xmlns:a16="http://schemas.microsoft.com/office/drawing/2014/main" id="{3EEB5152-0F8F-378F-8135-B603334301E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027113"/>
            <a:ext cx="9144000" cy="48037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34182153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903C05E-2E9E-9E5C-FBDB-5A1EC24772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5725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489999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99AA8FB-8E71-FA37-E8CE-D9FC2743F6B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43000" y="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9998681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group of people sitting at a table&#10;&#10;Description automatically generated">
            <a:extLst>
              <a:ext uri="{FF2B5EF4-FFF2-40B4-BE49-F238E27FC236}">
                <a16:creationId xmlns:a16="http://schemas.microsoft.com/office/drawing/2014/main" id="{1A98782E-967F-0838-0E28-455A6DA15D4F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54555" y="0"/>
            <a:ext cx="483489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1368991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44C9A16-6EA5-3275-7105-6768B50109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5725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438914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Praise is rising</a:t>
            </a:r>
          </a:p>
          <a:p>
            <a:r>
              <a:rPr lang="en-GB" sz="3600" dirty="0">
                <a:solidFill>
                  <a:schemeClr val="bg1"/>
                </a:solidFill>
              </a:rPr>
              <a:t>Eyes are turning to You</a:t>
            </a:r>
          </a:p>
          <a:p>
            <a:r>
              <a:rPr lang="en-GB" sz="3600" dirty="0">
                <a:solidFill>
                  <a:schemeClr val="bg1"/>
                </a:solidFill>
              </a:rPr>
              <a:t>We turn to You</a:t>
            </a:r>
          </a:p>
          <a:p>
            <a:r>
              <a:rPr lang="en-GB" sz="3600" dirty="0">
                <a:solidFill>
                  <a:schemeClr val="bg1"/>
                </a:solidFill>
              </a:rPr>
              <a:t>Hope is stirring</a:t>
            </a:r>
          </a:p>
          <a:p>
            <a:r>
              <a:rPr lang="en-GB" sz="3600" dirty="0">
                <a:solidFill>
                  <a:schemeClr val="bg1"/>
                </a:solidFill>
              </a:rPr>
              <a:t>Hearts are yearning for You</a:t>
            </a:r>
          </a:p>
          <a:p>
            <a:r>
              <a:rPr lang="en-GB" sz="3600" dirty="0">
                <a:solidFill>
                  <a:schemeClr val="bg1"/>
                </a:solidFill>
              </a:rPr>
              <a:t>We long for You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1/6</a:t>
            </a:r>
          </a:p>
        </p:txBody>
      </p:sp>
    </p:spTree>
    <p:extLst>
      <p:ext uri="{BB962C8B-B14F-4D97-AF65-F5344CB8AC3E}">
        <p14:creationId xmlns:p14="http://schemas.microsoft.com/office/powerpoint/2010/main" val="2203528704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1D58288-9757-DC5D-6801-80A6DB1BB40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85725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434938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FFFB4F1-D58E-5C58-2777-4E97BAB75B4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3000" y="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515421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229AEDB-BE42-D669-D595-886B7F02A5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3000" y="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1983321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Preach the Word#6. “Broken preachers.” – Morningside church of Christ">
            <a:extLst>
              <a:ext uri="{FF2B5EF4-FFF2-40B4-BE49-F238E27FC236}">
                <a16:creationId xmlns:a16="http://schemas.microsoft.com/office/drawing/2014/main" id="{2AA83B72-9961-C11B-4973-8C7748297C8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390"/>
          <a:stretch/>
        </p:blipFill>
        <p:spPr bwMode="auto">
          <a:xfrm>
            <a:off x="539552" y="1052736"/>
            <a:ext cx="8229600" cy="4525963"/>
          </a:xfrm>
          <a:prstGeom prst="rect">
            <a:avLst/>
          </a:prstGeom>
          <a:solidFill>
            <a:srgbClr val="FFFFFF"/>
          </a:solidFill>
        </p:spPr>
      </p:pic>
    </p:spTree>
    <p:extLst>
      <p:ext uri="{BB962C8B-B14F-4D97-AF65-F5344CB8AC3E}">
        <p14:creationId xmlns:p14="http://schemas.microsoft.com/office/powerpoint/2010/main" val="3038589890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906D2A-5E68-F15C-89E4-2DBC4F4793A3}"/>
              </a:ext>
            </a:extLst>
          </p:cNvPr>
          <p:cNvSpPr txBox="1">
            <a:spLocks/>
          </p:cNvSpPr>
          <p:nvPr/>
        </p:nvSpPr>
        <p:spPr bwMode="auto">
          <a:xfrm>
            <a:off x="457200" y="836712"/>
            <a:ext cx="8229600" cy="4893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 fontScale="90000" lnSpcReduction="10000"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89C6AC8B-4AF1-9B45-6683-F14ED4AE0E1F}"/>
              </a:ext>
            </a:extLst>
          </p:cNvPr>
          <p:cNvSpPr txBox="1">
            <a:spLocks/>
          </p:cNvSpPr>
          <p:nvPr/>
        </p:nvSpPr>
        <p:spPr bwMode="auto">
          <a:xfrm>
            <a:off x="323528" y="116632"/>
            <a:ext cx="8229600" cy="46805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lvl="0" algn="ctr">
              <a:defRPr/>
            </a:pPr>
            <a:r>
              <a:rPr lang="en-GB" dirty="0">
                <a:solidFill>
                  <a:schemeClr val="bg1"/>
                </a:solidFill>
              </a:rPr>
              <a:t>2 Corinthians 14</a:t>
            </a:r>
            <a:br>
              <a:rPr lang="en-GB" dirty="0">
                <a:solidFill>
                  <a:schemeClr val="bg1"/>
                </a:solidFill>
              </a:rPr>
            </a:br>
            <a:br>
              <a:rPr lang="en-GB" dirty="0">
                <a:solidFill>
                  <a:schemeClr val="bg1"/>
                </a:solidFill>
              </a:rPr>
            </a:br>
            <a:r>
              <a:rPr lang="en-GB" dirty="0">
                <a:solidFill>
                  <a:schemeClr val="bg1"/>
                </a:solidFill>
              </a:rPr>
              <a:t>May the grace of the Lord Jesus Christ, and the love of God, and the fellowship of the Holy Spirit be with you all</a:t>
            </a:r>
          </a:p>
        </p:txBody>
      </p:sp>
    </p:spTree>
    <p:extLst>
      <p:ext uri="{BB962C8B-B14F-4D97-AF65-F5344CB8AC3E}">
        <p14:creationId xmlns:p14="http://schemas.microsoft.com/office/powerpoint/2010/main" val="397471276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692696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 err="1">
                <a:solidFill>
                  <a:schemeClr val="bg1"/>
                </a:solidFill>
              </a:rPr>
              <a:t>‘Cause</a:t>
            </a:r>
            <a:r>
              <a:rPr lang="en-GB" sz="3600" dirty="0">
                <a:solidFill>
                  <a:schemeClr val="bg1"/>
                </a:solidFill>
              </a:rPr>
              <a:t> when we see You</a:t>
            </a:r>
          </a:p>
          <a:p>
            <a:r>
              <a:rPr lang="en-GB" sz="3600" dirty="0">
                <a:solidFill>
                  <a:schemeClr val="bg1"/>
                </a:solidFill>
              </a:rPr>
              <a:t>We find strength to face the day</a:t>
            </a:r>
          </a:p>
          <a:p>
            <a:r>
              <a:rPr lang="en-GB" sz="3600" dirty="0">
                <a:solidFill>
                  <a:schemeClr val="bg1"/>
                </a:solidFill>
              </a:rPr>
              <a:t>In Your presence</a:t>
            </a:r>
          </a:p>
          <a:p>
            <a:r>
              <a:rPr lang="en-GB" sz="3600" dirty="0">
                <a:solidFill>
                  <a:schemeClr val="bg1"/>
                </a:solidFill>
              </a:rPr>
              <a:t>All our fears are washed away</a:t>
            </a:r>
          </a:p>
          <a:p>
            <a:r>
              <a:rPr lang="en-GB" sz="3600" dirty="0">
                <a:solidFill>
                  <a:schemeClr val="bg1"/>
                </a:solidFill>
              </a:rPr>
              <a:t>(Washed away)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2/6</a:t>
            </a:r>
          </a:p>
        </p:txBody>
      </p:sp>
    </p:spTree>
    <p:extLst>
      <p:ext uri="{BB962C8B-B14F-4D97-AF65-F5344CB8AC3E}">
        <p14:creationId xmlns:p14="http://schemas.microsoft.com/office/powerpoint/2010/main" val="28880381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43508" y="764704"/>
            <a:ext cx="8856984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Hosanna </a:t>
            </a:r>
            <a:r>
              <a:rPr lang="en-GB" sz="3600" dirty="0" err="1">
                <a:solidFill>
                  <a:schemeClr val="bg1"/>
                </a:solidFill>
              </a:rPr>
              <a:t>Hosanna</a:t>
            </a:r>
            <a:endParaRPr lang="en-GB" sz="3600" dirty="0">
              <a:solidFill>
                <a:schemeClr val="bg1"/>
              </a:solidFill>
            </a:endParaRPr>
          </a:p>
          <a:p>
            <a:r>
              <a:rPr lang="en-GB" sz="3600" dirty="0">
                <a:solidFill>
                  <a:schemeClr val="bg1"/>
                </a:solidFill>
              </a:rPr>
              <a:t>You are the God who saves us</a:t>
            </a:r>
          </a:p>
          <a:p>
            <a:r>
              <a:rPr lang="en-GB" sz="3600" dirty="0">
                <a:solidFill>
                  <a:schemeClr val="bg1"/>
                </a:solidFill>
              </a:rPr>
              <a:t>Worthy of all our praises</a:t>
            </a:r>
          </a:p>
          <a:p>
            <a:r>
              <a:rPr lang="en-GB" sz="3600" dirty="0">
                <a:solidFill>
                  <a:schemeClr val="bg1"/>
                </a:solidFill>
              </a:rPr>
              <a:t>Hosanna </a:t>
            </a:r>
            <a:r>
              <a:rPr lang="en-GB" sz="3600" dirty="0" err="1">
                <a:solidFill>
                  <a:schemeClr val="bg1"/>
                </a:solidFill>
              </a:rPr>
              <a:t>Hosanna</a:t>
            </a:r>
            <a:endParaRPr lang="en-GB" sz="3600" dirty="0">
              <a:solidFill>
                <a:schemeClr val="bg1"/>
              </a:solidFill>
            </a:endParaRPr>
          </a:p>
          <a:p>
            <a:r>
              <a:rPr lang="en-GB" sz="3600" dirty="0">
                <a:solidFill>
                  <a:schemeClr val="bg1"/>
                </a:solidFill>
              </a:rPr>
              <a:t>Come have Your way among us</a:t>
            </a:r>
          </a:p>
          <a:p>
            <a:r>
              <a:rPr lang="en-GB" sz="3600" dirty="0">
                <a:solidFill>
                  <a:schemeClr val="bg1"/>
                </a:solidFill>
              </a:rPr>
              <a:t>We welcome You here Lord Jesus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3/6</a:t>
            </a:r>
          </a:p>
        </p:txBody>
      </p:sp>
    </p:spTree>
    <p:extLst>
      <p:ext uri="{BB962C8B-B14F-4D97-AF65-F5344CB8AC3E}">
        <p14:creationId xmlns:p14="http://schemas.microsoft.com/office/powerpoint/2010/main" val="30055880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43508" y="764704"/>
            <a:ext cx="8856984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Hear the sound of</a:t>
            </a:r>
          </a:p>
          <a:p>
            <a:r>
              <a:rPr lang="en-GB" sz="3600" dirty="0">
                <a:solidFill>
                  <a:schemeClr val="bg1"/>
                </a:solidFill>
              </a:rPr>
              <a:t>Hearts returning to You</a:t>
            </a:r>
          </a:p>
          <a:p>
            <a:r>
              <a:rPr lang="en-GB" sz="3600" dirty="0">
                <a:solidFill>
                  <a:schemeClr val="bg1"/>
                </a:solidFill>
              </a:rPr>
              <a:t>We turn to You</a:t>
            </a:r>
          </a:p>
          <a:p>
            <a:r>
              <a:rPr lang="en-GB" sz="3600" dirty="0">
                <a:solidFill>
                  <a:schemeClr val="bg1"/>
                </a:solidFill>
              </a:rPr>
              <a:t>In Your Kingdom</a:t>
            </a:r>
          </a:p>
          <a:p>
            <a:r>
              <a:rPr lang="en-GB" sz="3600" dirty="0">
                <a:solidFill>
                  <a:schemeClr val="bg1"/>
                </a:solidFill>
              </a:rPr>
              <a:t>Broken lives are made new</a:t>
            </a:r>
          </a:p>
          <a:p>
            <a:r>
              <a:rPr lang="en-GB" sz="3600" dirty="0">
                <a:solidFill>
                  <a:schemeClr val="bg1"/>
                </a:solidFill>
              </a:rPr>
              <a:t>You make us new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4/6</a:t>
            </a:r>
          </a:p>
        </p:txBody>
      </p:sp>
    </p:spTree>
    <p:extLst>
      <p:ext uri="{BB962C8B-B14F-4D97-AF65-F5344CB8AC3E}">
        <p14:creationId xmlns:p14="http://schemas.microsoft.com/office/powerpoint/2010/main" val="416403801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692696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 err="1">
                <a:solidFill>
                  <a:schemeClr val="bg1"/>
                </a:solidFill>
              </a:rPr>
              <a:t>‘Cause</a:t>
            </a:r>
            <a:r>
              <a:rPr lang="en-GB" sz="3600" dirty="0">
                <a:solidFill>
                  <a:schemeClr val="bg1"/>
                </a:solidFill>
              </a:rPr>
              <a:t> when we see You</a:t>
            </a:r>
          </a:p>
          <a:p>
            <a:r>
              <a:rPr lang="en-GB" sz="3600" dirty="0">
                <a:solidFill>
                  <a:schemeClr val="bg1"/>
                </a:solidFill>
              </a:rPr>
              <a:t>We find strength to face the day</a:t>
            </a:r>
          </a:p>
          <a:p>
            <a:r>
              <a:rPr lang="en-GB" sz="3600" dirty="0">
                <a:solidFill>
                  <a:schemeClr val="bg1"/>
                </a:solidFill>
              </a:rPr>
              <a:t>In Your presence</a:t>
            </a:r>
          </a:p>
          <a:p>
            <a:r>
              <a:rPr lang="en-GB" sz="3600" dirty="0">
                <a:solidFill>
                  <a:schemeClr val="bg1"/>
                </a:solidFill>
              </a:rPr>
              <a:t>All our fears are washed away</a:t>
            </a:r>
          </a:p>
          <a:p>
            <a:r>
              <a:rPr lang="en-GB" sz="3600" dirty="0">
                <a:solidFill>
                  <a:schemeClr val="bg1"/>
                </a:solidFill>
              </a:rPr>
              <a:t>(Washed away)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5/6</a:t>
            </a:r>
          </a:p>
        </p:txBody>
      </p:sp>
    </p:spTree>
    <p:extLst>
      <p:ext uri="{BB962C8B-B14F-4D97-AF65-F5344CB8AC3E}">
        <p14:creationId xmlns:p14="http://schemas.microsoft.com/office/powerpoint/2010/main" val="370935771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0" y="764704"/>
            <a:ext cx="8856984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Hosanna </a:t>
            </a:r>
            <a:r>
              <a:rPr lang="en-GB" sz="3600" dirty="0" err="1">
                <a:solidFill>
                  <a:schemeClr val="bg1"/>
                </a:solidFill>
              </a:rPr>
              <a:t>Hosanna</a:t>
            </a:r>
            <a:endParaRPr lang="en-GB" sz="3600" dirty="0">
              <a:solidFill>
                <a:schemeClr val="bg1"/>
              </a:solidFill>
            </a:endParaRPr>
          </a:p>
          <a:p>
            <a:r>
              <a:rPr lang="en-GB" sz="3600" dirty="0">
                <a:solidFill>
                  <a:schemeClr val="bg1"/>
                </a:solidFill>
              </a:rPr>
              <a:t>You are the God who saves us</a:t>
            </a:r>
          </a:p>
          <a:p>
            <a:r>
              <a:rPr lang="en-GB" sz="3600" dirty="0">
                <a:solidFill>
                  <a:schemeClr val="bg1"/>
                </a:solidFill>
              </a:rPr>
              <a:t>Worthy of all our praises</a:t>
            </a:r>
          </a:p>
          <a:p>
            <a:r>
              <a:rPr lang="en-GB" sz="3600" dirty="0">
                <a:solidFill>
                  <a:schemeClr val="bg1"/>
                </a:solidFill>
              </a:rPr>
              <a:t>Hosanna </a:t>
            </a:r>
            <a:r>
              <a:rPr lang="en-GB" sz="3600" dirty="0" err="1">
                <a:solidFill>
                  <a:schemeClr val="bg1"/>
                </a:solidFill>
              </a:rPr>
              <a:t>Hosanna</a:t>
            </a:r>
            <a:endParaRPr lang="en-GB" sz="3600" dirty="0">
              <a:solidFill>
                <a:schemeClr val="bg1"/>
              </a:solidFill>
            </a:endParaRPr>
          </a:p>
          <a:p>
            <a:r>
              <a:rPr lang="en-GB" sz="3600" dirty="0">
                <a:solidFill>
                  <a:schemeClr val="bg1"/>
                </a:solidFill>
              </a:rPr>
              <a:t>Come have Your way among us</a:t>
            </a:r>
          </a:p>
          <a:p>
            <a:r>
              <a:rPr lang="en-GB" sz="3600" dirty="0">
                <a:solidFill>
                  <a:schemeClr val="bg1"/>
                </a:solidFill>
              </a:rPr>
              <a:t>We welcome You here Lord Jesus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6/6</a:t>
            </a:r>
          </a:p>
        </p:txBody>
      </p:sp>
    </p:spTree>
    <p:extLst>
      <p:ext uri="{BB962C8B-B14F-4D97-AF65-F5344CB8AC3E}">
        <p14:creationId xmlns:p14="http://schemas.microsoft.com/office/powerpoint/2010/main" val="85628712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ongs_2024-09-29" id="{AE33A1CF-5A6E-9A45-939B-9BEFB8807446}" vid="{DFD4CA98-726C-574E-9379-F8F810DB231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656</TotalTime>
  <Words>1042</Words>
  <Application>Microsoft Office PowerPoint</Application>
  <PresentationFormat>On-screen Show (4:3)</PresentationFormat>
  <Paragraphs>200</Paragraphs>
  <Slides>44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44</vt:i4>
      </vt:variant>
    </vt:vector>
  </HeadingPairs>
  <TitlesOfParts>
    <vt:vector size="49" baseType="lpstr">
      <vt:lpstr>akagi_probook</vt:lpstr>
      <vt:lpstr>Arial</vt:lpstr>
      <vt:lpstr>Calibri</vt:lpstr>
      <vt:lpstr>Rockwell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Florence Olajide</dc:creator>
  <cp:lastModifiedBy>Dele Olajide</cp:lastModifiedBy>
  <cp:revision>15</cp:revision>
  <dcterms:created xsi:type="dcterms:W3CDTF">2024-09-27T16:56:29Z</dcterms:created>
  <dcterms:modified xsi:type="dcterms:W3CDTF">2024-10-12T19:59:52Z</dcterms:modified>
</cp:coreProperties>
</file>

<file path=docProps/thumbnail.jpeg>
</file>